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5" r:id="rId6"/>
    <p:sldId id="278" r:id="rId7"/>
    <p:sldId id="279" r:id="rId8"/>
    <p:sldId id="291" r:id="rId9"/>
    <p:sldId id="292" r:id="rId10"/>
    <p:sldId id="301" r:id="rId11"/>
    <p:sldId id="302" r:id="rId12"/>
    <p:sldId id="303" r:id="rId13"/>
    <p:sldId id="304" r:id="rId14"/>
    <p:sldId id="305" r:id="rId15"/>
    <p:sldId id="306" r:id="rId16"/>
    <p:sldId id="300" r:id="rId17"/>
    <p:sldId id="307" r:id="rId18"/>
    <p:sldId id="299" r:id="rId19"/>
    <p:sldId id="298" r:id="rId20"/>
    <p:sldId id="297" r:id="rId21"/>
    <p:sldId id="296" r:id="rId22"/>
    <p:sldId id="276" r:id="rId23"/>
    <p:sldId id="290" r:id="rId24"/>
    <p:sldId id="275" r:id="rId25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15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2-9-2016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331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89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53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344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433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945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374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407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187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85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558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07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54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0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11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3107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24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055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8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7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6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6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4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5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bNF9QNEQLA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Organische 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test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721936" cy="485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74911"/>
            <a:ext cx="2914650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000" dirty="0" smtClean="0"/>
              <a:t>Factoren die de opname van voedingsstoffen beïnvloeden </a:t>
            </a:r>
          </a:p>
          <a:p>
            <a:pPr algn="ctr"/>
            <a:r>
              <a:rPr lang="nl-NL" sz="2800" b="1" dirty="0" smtClean="0"/>
              <a:t>Vochttoestand</a:t>
            </a:r>
            <a:endParaRPr lang="nl-NL" sz="28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636912"/>
            <a:ext cx="2965871" cy="19736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964" y="2639413"/>
            <a:ext cx="2965871" cy="19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3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000" dirty="0" smtClean="0"/>
              <a:t>Factoren die de opname van voedingsstoffen beïnvloeden </a:t>
            </a:r>
          </a:p>
          <a:p>
            <a:pPr algn="ctr"/>
            <a:r>
              <a:rPr lang="nl-NL" sz="2800" b="1" dirty="0" smtClean="0"/>
              <a:t>Antagonisme</a:t>
            </a:r>
            <a:endParaRPr lang="nl-NL" sz="28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636912"/>
            <a:ext cx="5715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630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000" dirty="0" smtClean="0"/>
              <a:t> </a:t>
            </a:r>
            <a:endParaRPr lang="nl-NL" sz="28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29733" cy="63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40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De functie van spoorelementen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40698"/>
            <a:ext cx="7694502" cy="29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65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Rustmoment</a:t>
            </a:r>
            <a:endParaRPr lang="nl-NL" sz="2700" i="1" dirty="0"/>
          </a:p>
        </p:txBody>
      </p:sp>
      <p:pic>
        <p:nvPicPr>
          <p:cNvPr id="4" name="ubNF9QNEQL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9632" y="1628800"/>
            <a:ext cx="6727609" cy="37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1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Beoordelen van de voedingstoestand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b="1" dirty="0" smtClean="0"/>
              <a:t>Praktische ervaring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b="1" dirty="0" smtClean="0"/>
              <a:t>Tekort en overmaatverschijnselen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b="1" dirty="0" smtClean="0"/>
              <a:t>Natuurlijke plantengroei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b="1" dirty="0" smtClean="0"/>
              <a:t>Chemisch onderzoek</a:t>
            </a:r>
            <a:endParaRPr lang="nl-NL" sz="18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573016"/>
            <a:ext cx="5517232" cy="214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93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Bemesting in praktijk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48880"/>
            <a:ext cx="83762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79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Bemesting in praktijk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204864"/>
            <a:ext cx="7351243" cy="348726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71065"/>
            <a:ext cx="33432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30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Beschikbaarheid van voedingsstoffen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420888"/>
            <a:ext cx="7531582" cy="174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24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Nog vragen?</a:t>
            </a:r>
            <a:endParaRPr lang="nl-NL" sz="27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52750"/>
            <a:ext cx="3143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2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Planning vandaag: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Terugblik vorige 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Nakijken opdracht vorige week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Theorie </a:t>
            </a:r>
            <a:endParaRPr lang="nl-NL" sz="1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Zelfstandig aan het werk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678831"/>
            <a:ext cx="5319117" cy="18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3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47833" y="1700808"/>
            <a:ext cx="7128792" cy="38164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nl-NL" sz="2800" dirty="0" smtClean="0"/>
              <a:t>Aan het werk!</a:t>
            </a:r>
          </a:p>
          <a:p>
            <a:pPr algn="ctr"/>
            <a:endParaRPr lang="nl-NL" sz="2800" dirty="0" smtClean="0"/>
          </a:p>
          <a:p>
            <a:pPr algn="ctr"/>
            <a:endParaRPr lang="nl-NL" sz="2800" dirty="0"/>
          </a:p>
          <a:p>
            <a:pPr algn="ctr"/>
            <a:endParaRPr lang="nl-NL" sz="2800" dirty="0" smtClean="0"/>
          </a:p>
          <a:p>
            <a:pPr algn="ctr"/>
            <a:endParaRPr lang="nl-NL" sz="2800" dirty="0"/>
          </a:p>
          <a:p>
            <a:pPr algn="ctr"/>
            <a:endParaRPr lang="nl-NL" sz="2800" dirty="0" smtClean="0"/>
          </a:p>
          <a:p>
            <a:pPr algn="ctr"/>
            <a:r>
              <a:rPr lang="nl-NL" sz="2800" dirty="0" smtClean="0"/>
              <a:t>Niveau 2: Maak de opdracht; Voor iedere plant het </a:t>
            </a:r>
            <a:r>
              <a:rPr lang="nl-NL" sz="2800" smtClean="0"/>
              <a:t>juiste dieet 2.</a:t>
            </a:r>
            <a:endParaRPr lang="nl-NL" sz="2800" dirty="0"/>
          </a:p>
          <a:p>
            <a:pPr algn="ctr"/>
            <a:r>
              <a:rPr lang="nl-NL" sz="2800" dirty="0" smtClean="0"/>
              <a:t>Niveau 3 en 4:</a:t>
            </a:r>
          </a:p>
          <a:p>
            <a:pPr algn="ctr"/>
            <a:r>
              <a:rPr lang="nl-NL" sz="2800" dirty="0" smtClean="0"/>
              <a:t>Maak bladzijde 4 uit je opdrachten boek.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89396"/>
            <a:ext cx="2793476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85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Nog vragen?</a:t>
            </a:r>
            <a:endParaRPr lang="nl-NL" sz="27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43" y="2492896"/>
            <a:ext cx="5868130" cy="257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92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Wat hebben we vorige week gedaan?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234" y="2396575"/>
            <a:ext cx="4647910" cy="261660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769" y="2257918"/>
            <a:ext cx="4921100" cy="27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13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176309"/>
            <a:ext cx="4915247" cy="36816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Voedingselementen nader toegelicht: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241474"/>
            <a:ext cx="72390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5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De functie van spoorelementen</a:t>
            </a:r>
            <a:endParaRPr lang="nl-NL" sz="28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76872"/>
            <a:ext cx="8317435" cy="16462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96" y="3904080"/>
            <a:ext cx="2115464" cy="317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0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000" dirty="0" smtClean="0"/>
              <a:t>Factoren die de opname van voedingsstoffen beïnvloeden </a:t>
            </a:r>
          </a:p>
          <a:p>
            <a:pPr algn="ctr"/>
            <a:r>
              <a:rPr lang="nl-NL" sz="2800" b="1" dirty="0" smtClean="0"/>
              <a:t>Bodembiologie</a:t>
            </a:r>
            <a:endParaRPr lang="nl-NL" sz="28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17449"/>
            <a:ext cx="4109350" cy="444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84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000" dirty="0" smtClean="0"/>
              <a:t>Factoren die de opname van voedingsstoffen beïnvloeden </a:t>
            </a:r>
          </a:p>
          <a:p>
            <a:pPr algn="ctr"/>
            <a:r>
              <a:rPr lang="nl-NL" sz="2800" b="1" dirty="0" smtClean="0"/>
              <a:t>Wortelstelsel</a:t>
            </a:r>
            <a:endParaRPr lang="nl-NL" sz="28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708920"/>
            <a:ext cx="49053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68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000" dirty="0" smtClean="0"/>
              <a:t>Factoren die de opname van voedingsstoffen beïnvloeden </a:t>
            </a:r>
          </a:p>
          <a:p>
            <a:pPr algn="ctr"/>
            <a:r>
              <a:rPr lang="nl-NL" sz="2800" b="1" dirty="0" smtClean="0"/>
              <a:t>Structuur</a:t>
            </a:r>
            <a:endParaRPr lang="nl-NL" sz="28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492896"/>
            <a:ext cx="53340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39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000" dirty="0" smtClean="0"/>
              <a:t>Factoren die de opname van voedingsstoffen beïnvloeden </a:t>
            </a:r>
          </a:p>
          <a:p>
            <a:pPr algn="ctr"/>
            <a:r>
              <a:rPr lang="nl-NL" sz="2800" b="1" dirty="0" smtClean="0"/>
              <a:t>Temperatuur</a:t>
            </a:r>
            <a:endParaRPr lang="nl-NL" sz="28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98" y="2492896"/>
            <a:ext cx="2709581" cy="38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98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eneWelle_basis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F3E5D22C-EEBD-47FF-9B7E-945E48F679A5}" vid="{65AA76E6-15FD-48A3-B1A4-CE74316E81C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D13458-0DB7-4BB2-BE73-39CD4B6339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912DB3-5657-4910-8860-45E85E99F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4A12CA-A54F-4645-9990-9A9F68DAD9D5}">
  <ds:schemaRefs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GroeneWelle_basis_powerpoint</Template>
  <TotalTime>2436</TotalTime>
  <Words>183</Words>
  <Application>Microsoft Office PowerPoint</Application>
  <PresentationFormat>Diavoorstelling (4:3)</PresentationFormat>
  <Paragraphs>96</Paragraphs>
  <Slides>21</Slides>
  <Notes>21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Calibri</vt:lpstr>
      <vt:lpstr>GroeneWelle_basis_powerpoint</vt:lpstr>
      <vt:lpstr>Organische meststoffen</vt:lpstr>
      <vt:lpstr>Planning vandaag:</vt:lpstr>
      <vt:lpstr>Terugblik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PowerPoint-presentatie</vt:lpstr>
      <vt:lpstr>Theorie</vt:lpstr>
      <vt:lpstr>Rustmoment</vt:lpstr>
      <vt:lpstr>Theorie</vt:lpstr>
      <vt:lpstr>Theorie</vt:lpstr>
      <vt:lpstr>Theorie</vt:lpstr>
      <vt:lpstr>Theorie</vt:lpstr>
      <vt:lpstr>Nog vragen?</vt:lpstr>
      <vt:lpstr>Theorie</vt:lpstr>
      <vt:lpstr>Nog vragen?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391</cp:revision>
  <cp:lastPrinted>2012-05-22T10:37:28Z</cp:lastPrinted>
  <dcterms:created xsi:type="dcterms:W3CDTF">2008-03-20T23:08:22Z</dcterms:created>
  <dcterms:modified xsi:type="dcterms:W3CDTF">2016-09-02T12:23:59Z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